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77001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372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до 20 ч. 18 мая</a:t>
            </a:r>
          </a:p>
          <a:p>
            <a:pPr lvl="0" algn="ctr"/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восточный 9-14 м/с. Температура воздуха ночью 11-13, днем                 28-30 тепла.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19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 мая</a:t>
            </a:r>
          </a:p>
          <a:p>
            <a:pPr algn="ctr">
              <a:spcAft>
                <a:spcPts val="0"/>
              </a:spcAft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восточный 9-14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51869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35650</TotalTime>
  <Words>605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5709</cp:revision>
  <cp:lastPrinted>2025-12-12T07:56:19Z</cp:lastPrinted>
  <dcterms:created xsi:type="dcterms:W3CDTF">2018-03-27T06:03:00Z</dcterms:created>
  <dcterms:modified xsi:type="dcterms:W3CDTF">2026-05-17T07:57:21Z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